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1"/>
  </p:notesMasterIdLst>
  <p:sldIdLst>
    <p:sldId id="256" r:id="rId4"/>
    <p:sldId id="258" r:id="rId5"/>
    <p:sldId id="257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  <p:sldId id="264" r:id="rId16"/>
    <p:sldId id="271" r:id="rId17"/>
    <p:sldId id="265" r:id="rId18"/>
    <p:sldId id="272" r:id="rId19"/>
    <p:sldId id="273" r:id="rId20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ACC55C-23AC-5443-893C-55E9F274D8D6}" v="1" dt="2021-06-16T18:29:22.1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3"/>
    <p:restoredTop sz="94743"/>
  </p:normalViewPr>
  <p:slideViewPr>
    <p:cSldViewPr snapToGrid="0" snapToObjects="1">
      <p:cViewPr varScale="1">
        <p:scale>
          <a:sx n="132" d="100"/>
          <a:sy n="132" d="100"/>
        </p:scale>
        <p:origin x="28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, Siddhant" userId="a6f2eba6-d5ab-4fbd-825a-0fa7d1537616" providerId="ADAL" clId="{35ACC55C-23AC-5443-893C-55E9F274D8D6}"/>
    <pc:docChg chg="addSld modSld">
      <pc:chgData name="Singh, Siddhant" userId="a6f2eba6-d5ab-4fbd-825a-0fa7d1537616" providerId="ADAL" clId="{35ACC55C-23AC-5443-893C-55E9F274D8D6}" dt="2021-06-16T18:30:31.487" v="18" actId="1076"/>
      <pc:docMkLst>
        <pc:docMk/>
      </pc:docMkLst>
      <pc:sldChg chg="modSp add mod">
        <pc:chgData name="Singh, Siddhant" userId="a6f2eba6-d5ab-4fbd-825a-0fa7d1537616" providerId="ADAL" clId="{35ACC55C-23AC-5443-893C-55E9F274D8D6}" dt="2021-06-16T18:30:31.487" v="18" actId="1076"/>
        <pc:sldMkLst>
          <pc:docMk/>
          <pc:sldMk cId="3160860070" sldId="273"/>
        </pc:sldMkLst>
        <pc:spChg chg="mod">
          <ac:chgData name="Singh, Siddhant" userId="a6f2eba6-d5ab-4fbd-825a-0fa7d1537616" providerId="ADAL" clId="{35ACC55C-23AC-5443-893C-55E9F274D8D6}" dt="2021-06-16T18:30:31.487" v="18" actId="1076"/>
          <ac:spMkLst>
            <pc:docMk/>
            <pc:sldMk cId="3160860070" sldId="273"/>
            <ac:spMk id="152" creationId="{00000000-0000-0000-0000-000000000000}"/>
          </ac:spMkLst>
        </pc:spChg>
      </pc:sldChg>
    </pc:docChg>
  </pc:docChgLst>
  <pc:docChgLst>
    <pc:chgData name="Singh, Siddhant" userId="a6f2eba6-d5ab-4fbd-825a-0fa7d1537616" providerId="ADAL" clId="{60A2CDD4-43DA-FC47-9EF0-27AAD30FBFDB}"/>
    <pc:docChg chg="undo custSel delSld modSld sldOrd">
      <pc:chgData name="Singh, Siddhant" userId="a6f2eba6-d5ab-4fbd-825a-0fa7d1537616" providerId="ADAL" clId="{60A2CDD4-43DA-FC47-9EF0-27AAD30FBFDB}" dt="2021-06-15T12:22:05.307" v="61" actId="2711"/>
      <pc:docMkLst>
        <pc:docMk/>
      </pc:docMkLst>
      <pc:sldChg chg="modSp mod ord">
        <pc:chgData name="Singh, Siddhant" userId="a6f2eba6-d5ab-4fbd-825a-0fa7d1537616" providerId="ADAL" clId="{60A2CDD4-43DA-FC47-9EF0-27AAD30FBFDB}" dt="2021-06-15T12:21:33.919" v="46" actId="20577"/>
        <pc:sldMkLst>
          <pc:docMk/>
          <pc:sldMk cId="0" sldId="258"/>
        </pc:sldMkLst>
        <pc:spChg chg="mod">
          <ac:chgData name="Singh, Siddhant" userId="a6f2eba6-d5ab-4fbd-825a-0fa7d1537616" providerId="ADAL" clId="{60A2CDD4-43DA-FC47-9EF0-27AAD30FBFDB}" dt="2021-06-15T12:21:33.919" v="46" actId="20577"/>
          <ac:spMkLst>
            <pc:docMk/>
            <pc:sldMk cId="0" sldId="258"/>
            <ac:spMk id="134" creationId="{00000000-0000-0000-0000-000000000000}"/>
          </ac:spMkLst>
        </pc:spChg>
      </pc:sldChg>
      <pc:sldChg chg="del">
        <pc:chgData name="Singh, Siddhant" userId="a6f2eba6-d5ab-4fbd-825a-0fa7d1537616" providerId="ADAL" clId="{60A2CDD4-43DA-FC47-9EF0-27AAD30FBFDB}" dt="2021-06-15T12:21:14.076" v="2" actId="2696"/>
        <pc:sldMkLst>
          <pc:docMk/>
          <pc:sldMk cId="0" sldId="263"/>
        </pc:sldMkLst>
      </pc:sldChg>
      <pc:sldChg chg="modSp mod">
        <pc:chgData name="Singh, Siddhant" userId="a6f2eba6-d5ab-4fbd-825a-0fa7d1537616" providerId="ADAL" clId="{60A2CDD4-43DA-FC47-9EF0-27AAD30FBFDB}" dt="2021-06-15T12:22:05.307" v="61" actId="2711"/>
        <pc:sldMkLst>
          <pc:docMk/>
          <pc:sldMk cId="0" sldId="265"/>
        </pc:sldMkLst>
        <pc:spChg chg="mod">
          <ac:chgData name="Singh, Siddhant" userId="a6f2eba6-d5ab-4fbd-825a-0fa7d1537616" providerId="ADAL" clId="{60A2CDD4-43DA-FC47-9EF0-27AAD30FBFDB}" dt="2021-06-15T12:22:05.307" v="61" actId="2711"/>
          <ac:spMkLst>
            <pc:docMk/>
            <pc:sldMk cId="0" sldId="265"/>
            <ac:spMk id="165" creationId="{00000000-0000-0000-0000-000000000000}"/>
          </ac:spMkLst>
        </pc:spChg>
      </pc:sldChg>
      <pc:sldChg chg="ord">
        <pc:chgData name="Singh, Siddhant" userId="a6f2eba6-d5ab-4fbd-825a-0fa7d1537616" providerId="ADAL" clId="{60A2CDD4-43DA-FC47-9EF0-27AAD30FBFDB}" dt="2021-06-15T12:20:43.597" v="1" actId="20578"/>
        <pc:sldMkLst>
          <pc:docMk/>
          <pc:sldMk cId="0" sldId="26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79A94-D423-479D-89BE-69425D7E9E31}" type="datetimeFigureOut">
              <a:rPr lang="en-SG" smtClean="0"/>
              <a:t>16/6/21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4775" y="1336675"/>
            <a:ext cx="48101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6BC47-5267-47D0-9E20-3E461C9A02C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274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6BC47-5267-47D0-9E20-3E461C9A02C5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1797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23964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022080" y="234648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5720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323964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022080" y="4250160"/>
            <a:ext cx="26496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1487880"/>
            <a:ext cx="8229240" cy="2352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SG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3643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425016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2346480"/>
            <a:ext cx="401580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4250160"/>
            <a:ext cx="8229240" cy="1738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96640"/>
            <a:ext cx="8229240" cy="11426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5000" b="0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stomShape 2"/>
          <p:cNvSpPr/>
          <p:nvPr/>
        </p:nvSpPr>
        <p:spPr>
          <a:xfrm>
            <a:off x="6340680" y="800640"/>
            <a:ext cx="2345760" cy="257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57200" y="5273640"/>
            <a:ext cx="6400440" cy="339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0" strike="noStrike" spc="-1">
                <a:solidFill>
                  <a:srgbClr val="002548"/>
                </a:solidFill>
                <a:latin typeface="Arial"/>
              </a:rPr>
              <a:t>Click to edit author name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2346480"/>
            <a:ext cx="82292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6" descr="College_Powerpoint_Background.png"/>
          <p:cNvPicPr/>
          <p:nvPr/>
        </p:nvPicPr>
        <p:blipFill>
          <a:blip r:embed="rId14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4572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457200" y="1487880"/>
            <a:ext cx="8229240" cy="507240"/>
          </a:xfrm>
          <a:prstGeom prst="rect">
            <a:avLst/>
          </a:prstGeom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003E74"/>
                </a:solidFill>
                <a:latin typeface="Arial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340680" y="469800"/>
            <a:ext cx="2345760" cy="3117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GB" sz="1200" b="1" strike="noStrike" spc="-1">
                <a:solidFill>
                  <a:srgbClr val="003E74"/>
                </a:solidFill>
                <a:latin typeface="Arial"/>
              </a:rPr>
              <a:t>Click to edit presentation title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735800" y="2346480"/>
            <a:ext cx="3950640" cy="3643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Master text styles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•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241"/>
              </a:spcBef>
              <a:buClr>
                <a:srgbClr val="002548"/>
              </a:buClr>
              <a:buFont typeface="Arial"/>
              <a:buChar char="»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7095240" y="791280"/>
            <a:ext cx="1591200" cy="256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Click to add the date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389880" y="3618360"/>
            <a:ext cx="7395480" cy="461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Extension: A Concurrent Application of Blockchain Mining and Exchange in C</a:t>
            </a:r>
            <a:endParaRPr lang="en-SG" sz="2400" b="0" strike="noStrike" spc="-1"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457200" y="20966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3E74"/>
                </a:solidFill>
                <a:latin typeface="Arial"/>
              </a:rPr>
              <a:t>ARM11 – Assembler &amp; Emulator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r">
              <a:lnSpc>
                <a:spcPct val="100000"/>
              </a:lnSpc>
              <a:spcBef>
                <a:spcPts val="241"/>
              </a:spcBef>
              <a:tabLst>
                <a:tab pos="0" algn="l"/>
              </a:tabLst>
            </a:pPr>
            <a:r>
              <a:rPr lang="en-US" sz="1200" b="0" strike="noStrike" spc="-1">
                <a:solidFill>
                  <a:srgbClr val="003E74"/>
                </a:solidFill>
                <a:latin typeface="Arial"/>
              </a:rPr>
              <a:t>17th June 2021</a:t>
            </a:r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27" name="Group 4"/>
          <p:cNvGrpSpPr/>
          <p:nvPr/>
        </p:nvGrpSpPr>
        <p:grpSpPr>
          <a:xfrm>
            <a:off x="1294920" y="5250600"/>
            <a:ext cx="6545160" cy="455400"/>
            <a:chOff x="1294920" y="5250600"/>
            <a:chExt cx="6545160" cy="455400"/>
          </a:xfrm>
        </p:grpSpPr>
        <p:sp>
          <p:nvSpPr>
            <p:cNvPr id="128" name="CustomShape 5"/>
            <p:cNvSpPr/>
            <p:nvPr/>
          </p:nvSpPr>
          <p:spPr>
            <a:xfrm>
              <a:off x="1294920" y="5250600"/>
              <a:ext cx="161676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Ashvin Arsakularatne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aa9220@ic.ac.uk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29" name="CustomShape 6"/>
            <p:cNvSpPr/>
            <p:nvPr/>
          </p:nvSpPr>
          <p:spPr>
            <a:xfrm>
              <a:off x="302652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Kavya Chopra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kc2320@ic.ac.uk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0" name="CustomShape 7"/>
            <p:cNvSpPr/>
            <p:nvPr/>
          </p:nvSpPr>
          <p:spPr>
            <a:xfrm>
              <a:off x="4703400" y="5250600"/>
              <a:ext cx="155268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Siddhant Singh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ss5120@ic.ac.uk</a:t>
              </a:r>
              <a:endParaRPr lang="en-SG" sz="1200" b="0" strike="noStrike" spc="-1">
                <a:latin typeface="Arial"/>
              </a:endParaRPr>
            </a:p>
          </p:txBody>
        </p:sp>
        <p:sp>
          <p:nvSpPr>
            <p:cNvPr id="131" name="CustomShape 8"/>
            <p:cNvSpPr/>
            <p:nvPr/>
          </p:nvSpPr>
          <p:spPr>
            <a:xfrm>
              <a:off x="6378840" y="5250600"/>
              <a:ext cx="146124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</a:rPr>
                <a:t>Ye Lun Yang</a:t>
              </a:r>
              <a:endParaRPr lang="en-SG" sz="12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Courier New"/>
                </a:rPr>
                <a:t>yly19@ic.ac.uk</a:t>
              </a:r>
              <a:endParaRPr lang="en-SG" sz="1200" b="0" strike="noStrike" spc="-1">
                <a:latin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7C01E76-76FF-40EA-B09B-5AB7E9782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992" y="1326929"/>
            <a:ext cx="5243620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05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Parser</a:t>
            </a:r>
            <a:endParaRPr lang="en-SG" sz="28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9071BB7-F079-49F1-820A-942F9E50D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2" y="559293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37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Encoder</a:t>
            </a:r>
            <a:endParaRPr lang="en-SG" sz="2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A6437B2-6D2C-43E6-B17C-0D3788824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43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23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Shape 5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ldr16.s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Separators #, -</a:t>
            </a:r>
          </a:p>
        </p:txBody>
      </p:sp>
      <p:pic>
        <p:nvPicPr>
          <p:cNvPr id="163" name="Picture 2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743560"/>
          </a:xfrm>
          <a:prstGeom prst="rect">
            <a:avLst/>
          </a:prstGeom>
          <a:ln>
            <a:rou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380520" y="126900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Interesting Test Cases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TextShape 3"/>
          <p:cNvSpPr txBox="1"/>
          <p:nvPr/>
        </p:nvSpPr>
        <p:spPr>
          <a:xfrm>
            <a:off x="457200" y="2346480"/>
            <a:ext cx="3950640" cy="1280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mov04.s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Special op2</a:t>
            </a:r>
          </a:p>
        </p:txBody>
      </p:sp>
      <p:sp>
        <p:nvSpPr>
          <p:cNvPr id="16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Picture 3"/>
          <p:cNvPicPr/>
          <p:nvPr/>
        </p:nvPicPr>
        <p:blipFill>
          <a:blip r:embed="rId2"/>
          <a:stretch/>
        </p:blipFill>
        <p:spPr>
          <a:xfrm>
            <a:off x="5317920" y="1207080"/>
            <a:ext cx="3291840" cy="2151720"/>
          </a:xfrm>
          <a:prstGeom prst="rect">
            <a:avLst/>
          </a:prstGeom>
          <a:ln>
            <a:round/>
          </a:ln>
        </p:spPr>
      </p:pic>
    </p:spTree>
    <p:extLst>
      <p:ext uri="{BB962C8B-B14F-4D97-AF65-F5344CB8AC3E}">
        <p14:creationId xmlns:p14="http://schemas.microsoft.com/office/powerpoint/2010/main" val="1706498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Many cases</a:t>
            </a: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Difficult optimal implementation</a:t>
            </a: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Roadblock (</a:t>
            </a:r>
            <a:r>
              <a:rPr lang="en-US" sz="2800" b="1" strike="noStrike" spc="-1" dirty="0">
                <a:solidFill>
                  <a:srgbClr val="003E74"/>
                </a:solidFill>
                <a:latin typeface="Courier New"/>
              </a:rPr>
              <a:t>parse_operand2()</a:t>
            </a:r>
            <a:r>
              <a:rPr lang="en-US" sz="2800" b="1" strike="noStrike" spc="-1" dirty="0">
                <a:solidFill>
                  <a:srgbClr val="003E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b="0" strike="noStrike" spc="-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A52DFEF6-613C-44F1-A103-75EFD514D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457"/>
            <a:ext cx="733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64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554939" y="2857680"/>
            <a:ext cx="4034122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 dirty="0">
                <a:solidFill>
                  <a:srgbClr val="003E74"/>
                </a:solidFill>
                <a:latin typeface="Arial"/>
              </a:rPr>
              <a:t>REFLECTION</a:t>
            </a:r>
            <a:endParaRPr lang="en-US" sz="5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0860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Test Cases (passes all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  <a:sym typeface="Wingdings" pitchFamily="2" charset="2"/>
              </a:rPr>
              <a:t>)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Picture 1" descr="Screen Recording 2021-06-14 at 6.04.25 pm.mov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</p:blipFill>
        <p:spPr>
          <a:xfrm>
            <a:off x="356040" y="2117520"/>
            <a:ext cx="8431560" cy="3786840"/>
          </a:xfrm>
          <a:prstGeom prst="rect">
            <a:avLst/>
          </a:prstGeom>
          <a:ln>
            <a:noFill/>
          </a:ln>
        </p:spPr>
      </p:pic>
      <p:sp>
        <p:nvSpPr>
          <p:cNvPr id="136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10710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35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35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2808000" y="2857680"/>
            <a:ext cx="352728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EMULATOR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Roadblock (CSPR flags)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Initial design: 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Multiple helper functions used to calculate C flag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Discrepancies in types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Issues difficult to detect</a:t>
            </a:r>
          </a:p>
          <a:p>
            <a:pPr marL="457200">
              <a:lnSpc>
                <a:spcPct val="100000"/>
              </a:lnSpc>
              <a:spcBef>
                <a:spcPts val="360"/>
              </a:spcBef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How we modified it: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gdb debugging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Local test cases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Repeat until functions work and all test cases pass</a:t>
            </a:r>
          </a:p>
        </p:txBody>
      </p:sp>
      <p:sp>
        <p:nvSpPr>
          <p:cNvPr id="14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Picture 5"/>
          <p:cNvPicPr/>
          <p:nvPr/>
        </p:nvPicPr>
        <p:blipFill>
          <a:blip r:embed="rId2"/>
          <a:srcRect t="4418"/>
          <a:stretch/>
        </p:blipFill>
        <p:spPr>
          <a:xfrm>
            <a:off x="250560" y="2346480"/>
            <a:ext cx="3950640" cy="3643920"/>
          </a:xfrm>
          <a:prstGeom prst="rect">
            <a:avLst/>
          </a:prstGeom>
          <a:ln>
            <a:noFill/>
          </a:ln>
        </p:spPr>
      </p:pic>
      <p:sp>
        <p:nvSpPr>
          <p:cNvPr id="145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4201560" y="3869280"/>
            <a:ext cx="740880" cy="5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7" name="Picture 8"/>
          <p:cNvPicPr/>
          <p:nvPr/>
        </p:nvPicPr>
        <p:blipFill>
          <a:blip r:embed="rId3"/>
          <a:stretch/>
        </p:blipFill>
        <p:spPr>
          <a:xfrm>
            <a:off x="4942440" y="2046960"/>
            <a:ext cx="3950640" cy="4203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3E74"/>
                </a:solidFill>
                <a:latin typeface="Arial"/>
              </a:rPr>
              <a:t>Cyclic File Dependencies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2346480"/>
            <a:ext cx="8229240" cy="3643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Initial Design: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Nested dependencies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Cyclic dependencies</a:t>
            </a:r>
          </a:p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How we modified it: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Deleted all dependencies from all the header files 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Modified the dependencies in the .c files accordingly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Drew graph that mapped out all dependencies between the files</a:t>
            </a:r>
          </a:p>
          <a:p>
            <a:pPr marL="743040" lvl="1" indent="-285480">
              <a:lnSpc>
                <a:spcPct val="100000"/>
              </a:lnSpc>
              <a:spcBef>
                <a:spcPts val="360"/>
              </a:spcBef>
              <a:buClr>
                <a:srgbClr val="002548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Merged relevant files to remove cyclic dependencies</a:t>
            </a:r>
          </a:p>
        </p:txBody>
      </p:sp>
      <p:sp>
        <p:nvSpPr>
          <p:cNvPr id="150" name="TextShape 3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Shape 4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2626560" y="2857680"/>
            <a:ext cx="3890520" cy="11426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000" b="0" strike="noStrike" spc="-1">
                <a:solidFill>
                  <a:srgbClr val="003E74"/>
                </a:solidFill>
                <a:latin typeface="Arial"/>
              </a:rPr>
              <a:t>ASSEMBLER</a:t>
            </a:r>
            <a:endParaRPr lang="en-US" sz="5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457200" y="1487880"/>
            <a:ext cx="8229240" cy="507240"/>
          </a:xfrm>
          <a:prstGeom prst="rect">
            <a:avLst/>
          </a:prstGeom>
          <a:noFill/>
          <a:ln>
            <a:noFill/>
          </a:ln>
        </p:spPr>
        <p:txBody>
          <a:bodyPr lIns="0" rIns="0" bIns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General Structure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Content Placeholder 10" descr="Diagram&#10;&#10;Description automatically generated"/>
          <p:cNvPicPr/>
          <p:nvPr/>
        </p:nvPicPr>
        <p:blipFill>
          <a:blip r:embed="rId2"/>
          <a:stretch/>
        </p:blipFill>
        <p:spPr>
          <a:xfrm>
            <a:off x="280440" y="2311560"/>
            <a:ext cx="8582760" cy="3754800"/>
          </a:xfrm>
          <a:prstGeom prst="rect">
            <a:avLst/>
          </a:prstGeom>
          <a:ln>
            <a:noFill/>
          </a:ln>
        </p:spPr>
      </p:pic>
      <p:sp>
        <p:nvSpPr>
          <p:cNvPr id="171" name="TextShape 2"/>
          <p:cNvSpPr txBox="1"/>
          <p:nvPr/>
        </p:nvSpPr>
        <p:spPr>
          <a:xfrm>
            <a:off x="6340680" y="469800"/>
            <a:ext cx="2345760" cy="31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TextShape 3"/>
          <p:cNvSpPr txBox="1"/>
          <p:nvPr/>
        </p:nvSpPr>
        <p:spPr>
          <a:xfrm>
            <a:off x="7095240" y="791280"/>
            <a:ext cx="1591200" cy="256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486E-9BEF-4F83-B7C9-8FE11FDAA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strike="noStrike" spc="-1" dirty="0">
                <a:solidFill>
                  <a:srgbClr val="003E74"/>
                </a:solidFill>
                <a:latin typeface="Arial"/>
              </a:rPr>
              <a:t> </a:t>
            </a:r>
            <a:r>
              <a:rPr lang="en-US" sz="2800" b="1" strike="noStrike" spc="-1" dirty="0">
                <a:solidFill>
                  <a:srgbClr val="003E74"/>
                </a:solidFill>
                <a:latin typeface="Arial"/>
              </a:rPr>
              <a:t>Tokenizer</a:t>
            </a:r>
            <a:endParaRPr lang="en-SG" sz="2800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941A16C-2DEA-4964-8EC1-0A6835E68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501" y="1741500"/>
            <a:ext cx="4059938" cy="379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043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1202</TotalTime>
  <Words>206</Words>
  <Application>Microsoft Macintosh PowerPoint</Application>
  <PresentationFormat>On-screen Show (4:3)</PresentationFormat>
  <Paragraphs>53</Paragraphs>
  <Slides>17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Courier New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Tokenizer</vt:lpstr>
      <vt:lpstr> Tokenizer</vt:lpstr>
      <vt:lpstr> Parser</vt:lpstr>
      <vt:lpstr> Encoder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Abby Bolt</dc:creator>
  <dc:description/>
  <cp:lastModifiedBy>Singh, Siddhant</cp:lastModifiedBy>
  <cp:revision>33</cp:revision>
  <dcterms:created xsi:type="dcterms:W3CDTF">2017-02-16T14:49:58Z</dcterms:created>
  <dcterms:modified xsi:type="dcterms:W3CDTF">2021-06-16T18:30:33Z</dcterms:modified>
  <dc:language>en-SG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Imperial College London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2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11</vt:i4>
  </property>
</Properties>
</file>